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14748111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B300"/>
    <a:srgbClr val="018996"/>
    <a:srgbClr val="AAD4DF"/>
    <a:srgbClr val="385D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75" autoAdjust="0"/>
    <p:restoredTop sz="96190"/>
  </p:normalViewPr>
  <p:slideViewPr>
    <p:cSldViewPr snapToGrid="0">
      <p:cViewPr varScale="1">
        <p:scale>
          <a:sx n="70" d="100"/>
          <a:sy n="70" d="100"/>
        </p:scale>
        <p:origin x="749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C425F6-DDBA-A64E-92E0-61E01429B47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0E820-4A7C-5B4A-B1FA-C7CAA184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48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20A53-9464-06DE-6B85-98A3B0FF1B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A5BE6B-FD24-3F47-EBAF-89962125AB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1A3437-86A1-D5D0-CFE7-CA107DAB1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98B0-B674-7647-B246-3A594214A99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BA409-3946-6908-950B-55DBCB62E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A9036E-543A-1D88-CCEF-A7FB9E558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5581A-D92E-904B-B3EE-FC72D0A03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47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C6D7C-D18D-A769-D624-50D67B886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5C9FD4-94DE-FAE2-DB46-8857F1642E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43094-D7CE-E38C-8655-7FEC9DADC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98B0-B674-7647-B246-3A594214A99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8D464-766F-3743-13DF-FF9866458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8A1C6A-ABEB-87C5-1D63-78E135949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5581A-D92E-904B-B3EE-FC72D0A03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312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888055-C327-8870-0477-1E421D1A99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DC8B43-9A4B-C661-0385-DD67180925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8EE7F6-9FBD-72BF-E1C7-AE4493830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98B0-B674-7647-B246-3A594214A99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D9450E-20DE-B9DC-26A1-539EEAA0C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57A662-57CD-9AC8-F8CC-BDCCAAEE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5581A-D92E-904B-B3EE-FC72D0A03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293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Slide White (No Image or logos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899D6AA-1742-144B-84EE-65A725CC007C}"/>
              </a:ext>
            </a:extLst>
          </p:cNvPr>
          <p:cNvSpPr/>
          <p:nvPr/>
        </p:nvSpPr>
        <p:spPr>
          <a:xfrm>
            <a:off x="0" y="6749935"/>
            <a:ext cx="12192000" cy="1080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itchFamily="34" charset="0"/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E7988377-E6E0-6541-AAEC-D74DDDD6BB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16560" y="624233"/>
            <a:ext cx="9076000" cy="1035251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chemeClr val="tx2"/>
                </a:solidFill>
                <a:latin typeface="FS Maja" panose="02000503050000020004" pitchFamily="2" charset="77"/>
              </a:defRPr>
            </a:lvl1pPr>
          </a:lstStyle>
          <a:p>
            <a:r>
              <a:rPr lang="en-GB" noProof="0"/>
              <a:t>Click to edit title text…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FDDC7744-7389-FF48-BDDB-2924D27E6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6560" y="1685335"/>
            <a:ext cx="9076000" cy="418714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 marL="287978" indent="-287978">
              <a:defRPr sz="2400">
                <a:solidFill>
                  <a:schemeClr val="tx1"/>
                </a:solidFill>
              </a:defRPr>
            </a:lvl3pPr>
            <a:lvl4pPr marL="527961" indent="-287978">
              <a:buFont typeface="Symbol" pitchFamily="18" charset="2"/>
              <a:buChar char=""/>
              <a:defRPr sz="2400">
                <a:solidFill>
                  <a:schemeClr val="tx1"/>
                </a:solidFill>
              </a:defRPr>
            </a:lvl4pPr>
            <a:lvl5pPr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59F64577-71A9-9942-914F-2A250EB36E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-71120" y="-101599"/>
            <a:ext cx="1438007" cy="7051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606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2B926-86CB-EFA1-C906-9B827E4A7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88F28-BB74-D75C-03C7-66102C165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D7312C-E165-6BF6-15C1-E469DF0CE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98B0-B674-7647-B246-3A594214A99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6A98A3-E1FE-99E7-2B6D-0726122C4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28816-E262-0D73-E296-68831FDCC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5581A-D92E-904B-B3EE-FC72D0A03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147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7AA09-1831-FB38-9375-5E17095F0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1ECE80-9ADD-7AF3-34C5-67022325E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5C5A8-2E90-9C6D-8C19-016B2B1A0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98B0-B674-7647-B246-3A594214A99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48963-DC17-9839-5E97-0B330EB5D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6CAE4-BB8E-72EB-25E9-E67BE274C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5581A-D92E-904B-B3EE-FC72D0A03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727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2D57C-98EE-D61C-B022-0AEB05C99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D4D42-8AF8-7FD8-A17B-F864215B69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5FFAAD-DE4C-4847-4D56-437E07280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EFC95E-5523-A6F9-CAF4-8E937E79F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98B0-B674-7647-B246-3A594214A99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0C8BD8-E739-5BDA-83B2-AF00A5279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A49A83-710F-0A6E-5D00-8C79DDEBE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5581A-D92E-904B-B3EE-FC72D0A03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039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CCD34-F60A-0703-F721-19529ECE9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610FA0-7B2C-B76B-A3F9-ED8C3628D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B2B466-C9F3-9FC4-8A29-A74218E6A0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0E41F7-6247-BA41-9D97-E742EEED4D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13CE88-BA5E-58C9-7903-9F6A5CC0F4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DA0B74-E4CA-30E1-DC27-7301A69DB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98B0-B674-7647-B246-3A594214A99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90ACB8-2402-DB4F-D24C-5AB06344C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C4EE9A-94E7-838F-3421-08DE4B5DB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5581A-D92E-904B-B3EE-FC72D0A03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211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80D4F-1D50-B669-389A-605A876C3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2D6AFA-1900-0E6D-8989-F5D6445FF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98B0-B674-7647-B246-3A594214A99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473C24-2F6B-F773-C9A2-8AE3874EE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263CB9-B6E8-41BD-6A7E-B57D0FAEE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5581A-D92E-904B-B3EE-FC72D0A03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018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28911A-195A-14EB-C9E2-42917FABD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98B0-B674-7647-B246-3A594214A99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077860-FFB7-1B4A-EDCE-FBEE6E587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4E2981-FF54-2963-993A-3CAEBB5EB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5581A-D92E-904B-B3EE-FC72D0A03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932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A85D5-993F-F67C-6324-E8681FC76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0C1FD-2CDA-E3CA-1C89-2A9B8697B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9DDB90-C30B-23EC-C99F-F0FC08F0C3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7AD309-B675-164E-1561-5AAB70953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98B0-B674-7647-B246-3A594214A99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E8AFBB-D687-2DE9-9355-7BDE5C02B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23D26F-E82F-7D60-3558-149C39959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5581A-D92E-904B-B3EE-FC72D0A03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678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2D238-87E9-691F-9BEC-D9B23D060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709F6E-1D1A-4E5B-61E8-07F8ED73BD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E3A8F8-5BE5-57C5-5FB7-BD53B61958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611D93-75E3-EC96-AF73-913C8FBC0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98B0-B674-7647-B246-3A594214A99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15736F-5A60-BEEE-0F24-7699F334B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DB7AD2-E222-978F-37ED-946FE3F7E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5581A-D92E-904B-B3EE-FC72D0A03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554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B97050-7C5E-53FD-D4FF-F1985B6F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1357BF-9681-E9EB-18A7-2EE483FE6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045A8-A75E-F315-4D6C-A906D8BCB5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CB98B0-B674-7647-B246-3A594214A99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153DA-55B6-C048-B0E5-7AE731BCDF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38273-6A59-A9B6-326D-5682F2D8E9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35581A-D92E-904B-B3EE-FC72D0A03F4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20134E-B131-C494-DBA1-2F4BFC2A4F42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73501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SW Business</a:t>
            </a:r>
          </a:p>
        </p:txBody>
      </p:sp>
    </p:spTree>
    <p:extLst>
      <p:ext uri="{BB962C8B-B14F-4D97-AF65-F5344CB8AC3E}">
        <p14:creationId xmlns:p14="http://schemas.microsoft.com/office/powerpoint/2010/main" val="480803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E42A9-FDC1-D9D0-779B-5C09AEBB8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0095" y="229972"/>
            <a:ext cx="3300663" cy="725738"/>
          </a:xfrm>
        </p:spPr>
        <p:txBody>
          <a:bodyPr>
            <a:normAutofit/>
          </a:bodyPr>
          <a:lstStyle/>
          <a:p>
            <a:pPr algn="ctr"/>
            <a:r>
              <a:rPr lang="en-GB" b="1" dirty="0"/>
              <a:t>FEATURES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5CC340-2A21-1B90-E620-15A8294B7C55}"/>
              </a:ext>
            </a:extLst>
          </p:cNvPr>
          <p:cNvSpPr txBox="1"/>
          <p:nvPr/>
        </p:nvSpPr>
        <p:spPr>
          <a:xfrm>
            <a:off x="7331242" y="186269"/>
            <a:ext cx="330066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400" b="1" dirty="0">
                <a:latin typeface="+mj-lt"/>
                <a:ea typeface="+mj-ea"/>
                <a:cs typeface="+mj-cs"/>
              </a:rPr>
              <a:t>BENEFITS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1157637-3414-70B8-7D19-4FA4F18E8CED}"/>
              </a:ext>
            </a:extLst>
          </p:cNvPr>
          <p:cNvCxnSpPr/>
          <p:nvPr/>
        </p:nvCxnSpPr>
        <p:spPr>
          <a:xfrm>
            <a:off x="6096000" y="0"/>
            <a:ext cx="0" cy="6858000"/>
          </a:xfrm>
          <a:prstGeom prst="lin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F5EBFB6-6B5B-8AFF-276A-800F34110C67}"/>
              </a:ext>
            </a:extLst>
          </p:cNvPr>
          <p:cNvSpPr txBox="1"/>
          <p:nvPr/>
        </p:nvSpPr>
        <p:spPr>
          <a:xfrm>
            <a:off x="368965" y="1289468"/>
            <a:ext cx="5550569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River Almond Persona.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Simple language.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Simple interactive map interface.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Simple or detailed views.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200" dirty="0"/>
              <a:t>River Almond and tributaries visualised.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Zoned Areas.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i="1" dirty="0"/>
              <a:t>Data changes based on zone.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i="1" dirty="0"/>
              <a:t>Map colour based on parameter status.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Real time data sets.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Historical data sets.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200" dirty="0"/>
              <a:t>Current Improvement Activities/ Events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1283B5-5068-2A87-43C1-D1982636E0EE}"/>
              </a:ext>
            </a:extLst>
          </p:cNvPr>
          <p:cNvSpPr txBox="1"/>
          <p:nvPr/>
        </p:nvSpPr>
        <p:spPr>
          <a:xfrm>
            <a:off x="6272466" y="1232116"/>
            <a:ext cx="5550569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Unambiguous user interface.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Usable on desktop or mobile device.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Real time current conditions.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Informed decision making.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Opportunities to support improvement activities.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Learning – different data parameters and thresholds.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/>
              <a:t>Map / Data interrogation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i="1" dirty="0"/>
              <a:t>Whole catchment or specific Zones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2400" dirty="0"/>
          </a:p>
          <a:p>
            <a:pPr>
              <a:spcAft>
                <a:spcPts val="600"/>
              </a:spcAft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4926353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6fa6db5-9f3a-4c93-9e38-61059ee07e95}" enabled="1" method="Standard" siteId="{4e8d09f7-cc79-4ccb-9149-a4238dd1742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2844</TotalTime>
  <Words>98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FEATURES</vt:lpstr>
    </vt:vector>
  </TitlesOfParts>
  <Company>University Of Stirling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Scotland: a leading Hydro Nation</dc:title>
  <dc:creator>Andrew Tyler</dc:creator>
  <cp:lastModifiedBy>Emma Wei</cp:lastModifiedBy>
  <cp:revision>27</cp:revision>
  <dcterms:created xsi:type="dcterms:W3CDTF">2024-02-02T09:29:15Z</dcterms:created>
  <dcterms:modified xsi:type="dcterms:W3CDTF">2026-01-15T14:20:37Z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avedOnce">
    <vt:lpwstr>true</vt:lpwstr>
  </property>
  <property fmtid="{D5CDD505-2E9C-101B-9397-08002B2CF9AE}" pid="3" name="MSIP_Label_f49efa9f-42fe-4312-9503-c89a219c0830_Enabled">
    <vt:lpwstr>true</vt:lpwstr>
  </property>
  <property fmtid="{D5CDD505-2E9C-101B-9397-08002B2CF9AE}" pid="4" name="MSIP_Label_f49efa9f-42fe-4312-9503-c89a219c0830_SetDate">
    <vt:lpwstr>2025-12-03T17:20:05Z</vt:lpwstr>
  </property>
  <property fmtid="{D5CDD505-2E9C-101B-9397-08002B2CF9AE}" pid="5" name="MSIP_Label_f49efa9f-42fe-4312-9503-c89a219c0830_Method">
    <vt:lpwstr>Standard</vt:lpwstr>
  </property>
  <property fmtid="{D5CDD505-2E9C-101B-9397-08002B2CF9AE}" pid="6" name="MSIP_Label_f49efa9f-42fe-4312-9503-c89a219c0830_Name">
    <vt:lpwstr>MM RESTRICTED</vt:lpwstr>
  </property>
  <property fmtid="{D5CDD505-2E9C-101B-9397-08002B2CF9AE}" pid="7" name="MSIP_Label_f49efa9f-42fe-4312-9503-c89a219c0830_SiteId">
    <vt:lpwstr>a2bed0c4-5957-4f73-b0c2-a811407590fb</vt:lpwstr>
  </property>
  <property fmtid="{D5CDD505-2E9C-101B-9397-08002B2CF9AE}" pid="8" name="MSIP_Label_f49efa9f-42fe-4312-9503-c89a219c0830_ActionId">
    <vt:lpwstr>e6b76d2c-e443-4cb1-b9e0-caffa869f011</vt:lpwstr>
  </property>
  <property fmtid="{D5CDD505-2E9C-101B-9397-08002B2CF9AE}" pid="9" name="MSIP_Label_f49efa9f-42fe-4312-9503-c89a219c0830_ContentBits">
    <vt:lpwstr>2</vt:lpwstr>
  </property>
  <property fmtid="{D5CDD505-2E9C-101B-9397-08002B2CF9AE}" pid="10" name="MSIP_Label_f49efa9f-42fe-4312-9503-c89a219c0830_Tag">
    <vt:lpwstr>10, 3, 0, 1</vt:lpwstr>
  </property>
  <property fmtid="{D5CDD505-2E9C-101B-9397-08002B2CF9AE}" pid="11" name="MSIP_Label_9482a36a-3601-4be7-89b9-8e3e67b0198b_Enabled">
    <vt:lpwstr>true</vt:lpwstr>
  </property>
  <property fmtid="{D5CDD505-2E9C-101B-9397-08002B2CF9AE}" pid="12" name="MSIP_Label_9482a36a-3601-4be7-89b9-8e3e67b0198b_SetDate">
    <vt:lpwstr>2026-01-15T14:20:32Z</vt:lpwstr>
  </property>
  <property fmtid="{D5CDD505-2E9C-101B-9397-08002B2CF9AE}" pid="13" name="MSIP_Label_9482a36a-3601-4be7-89b9-8e3e67b0198b_Method">
    <vt:lpwstr>Privileged</vt:lpwstr>
  </property>
  <property fmtid="{D5CDD505-2E9C-101B-9397-08002B2CF9AE}" pid="14" name="MSIP_Label_9482a36a-3601-4be7-89b9-8e3e67b0198b_Name">
    <vt:lpwstr>SW Business - Unrestricted</vt:lpwstr>
  </property>
  <property fmtid="{D5CDD505-2E9C-101B-9397-08002B2CF9AE}" pid="15" name="MSIP_Label_9482a36a-3601-4be7-89b9-8e3e67b0198b_SiteId">
    <vt:lpwstr>f90bd2e7-b5c0-4b25-9e27-226ff8b6c17b</vt:lpwstr>
  </property>
  <property fmtid="{D5CDD505-2E9C-101B-9397-08002B2CF9AE}" pid="16" name="MSIP_Label_9482a36a-3601-4be7-89b9-8e3e67b0198b_ActionId">
    <vt:lpwstr>502a8b68-0263-4bf7-a992-06639b6ac119</vt:lpwstr>
  </property>
  <property fmtid="{D5CDD505-2E9C-101B-9397-08002B2CF9AE}" pid="17" name="MSIP_Label_9482a36a-3601-4be7-89b9-8e3e67b0198b_ContentBits">
    <vt:lpwstr>2</vt:lpwstr>
  </property>
  <property fmtid="{D5CDD505-2E9C-101B-9397-08002B2CF9AE}" pid="18" name="MSIP_Label_9482a36a-3601-4be7-89b9-8e3e67b0198b_Tag">
    <vt:lpwstr>10, 0, 1, 2</vt:lpwstr>
  </property>
  <property fmtid="{D5CDD505-2E9C-101B-9397-08002B2CF9AE}" pid="19" name="ClassificationContentMarkingFooterLocations">
    <vt:lpwstr>1_Office Theme:8</vt:lpwstr>
  </property>
  <property fmtid="{D5CDD505-2E9C-101B-9397-08002B2CF9AE}" pid="20" name="ClassificationContentMarkingFooterText">
    <vt:lpwstr>SW Business</vt:lpwstr>
  </property>
</Properties>
</file>